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C7D73-4EB7-468F-80F9-8102E6CC8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E585F6-28C9-44D0-8504-164DFC7EA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A8C1E5-BCDE-4A91-B0DC-AB81BFF6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D62C63-D246-4D4B-B908-CE3CEB26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ECABC7-18C2-4721-A8ED-C1ECB9AA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3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2FF7F-C800-4E44-BB2A-7323AF33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99B79EC-A8BB-4BB9-8515-7893C24EB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30107C-E480-4775-9966-294B6997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BEF5BF-7B11-4E16-BF36-D1274A29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EDB97A-2E77-4F0D-AB35-08F1E773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12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E1B9B10-3786-4327-BD00-87B83CC09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E5CFEE-253A-47C6-B18B-432FD6C1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141403-3E8A-4A60-A40D-7D1F6582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3C2939-2DA0-4A5B-9F28-EF069935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E89DF-7D0E-498B-9D01-38BF7186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5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158B9-74CC-4231-BD01-1A5E3D06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CD09C-0756-423A-8E78-8143B18F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716EEC-0036-4433-8B51-7D2572C2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62E9F4-1514-4DC0-8E03-5C7CD23D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370CB8-0687-4542-86D2-097AA83C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9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B251F-3A35-44E3-8DA9-29B41AB8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D0CB0-7999-4651-95B5-B6619D31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7C3025-4C32-4BB4-B527-F6070F9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E3C389-16CF-4F13-8DB2-AEE79753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81D05C-0650-4EB1-B814-03F66F41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2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86690D-0681-44E0-9C4D-D015A935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1B5CC5-6C69-4541-9459-D3415B7AF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CFA4B0-8DF5-4B12-A3FC-09DC607C4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6F8AA8-0B97-49CF-B2B9-B5541712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536BD3-2255-4075-BF11-5DFE8CB8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24FEAD-9DD9-4FF9-993E-04553C3F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5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43045-7A45-4582-A192-EBCED7A3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02219C-DFB1-4C52-A59C-919652A4B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9BBD20-0EC2-45E0-9675-38B1810E7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5E27A6-DD46-4644-923C-7E817DA4C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1841D6-699C-480B-9957-71F93A60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62A4CE6-DE36-4DB2-9441-69A6113D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549E88-4EB0-4747-BBBE-18F87329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ADF45A0-3180-4342-B33C-8F72D97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8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B5FB4-564D-4767-8E84-3ABC8B59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56607E2-3D93-495D-AC24-4EC435AF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3171A6-F403-43A0-A3F9-4BC0E0D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673112-52A4-470D-97F9-958A6EB0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6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55C1EB-86B4-42BB-8458-393D6AFD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FD0114-FA5A-459F-83F3-A4EF05D8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E37C9D-1938-4BD3-BA72-F8BEEAE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AAF23-DC24-4A58-8F6D-75A77392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3707B1-8C67-4729-8C29-CC2E0089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C281AD-4AB4-4CE1-95D9-71EC3586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BFCA6F-C911-4234-A006-54C7EF8B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A2DD2F-70EC-431F-9743-66286290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EA53B6-53FB-4A85-8506-086E8C62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4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BAB3D-E48D-472B-89B9-DB01CC79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4F7451E-8D3D-441A-86F4-BB5384743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3DA3B1-CB5F-43F4-9CD0-513B24EB5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F70D4F-BB33-4542-8130-6CCBFAF1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F24A81-651B-4796-AA4A-EF3921C4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8B3F5D-6F59-45A4-A4B5-61BD58FD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92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E1BA05F-F2E3-4D9C-A4BE-6EC928FA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5778C0-F686-44F6-95C9-7ED827DB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7213-022F-4187-85B3-2C4D039E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5654-5181-4DAA-90D1-76301D984F85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A04E29-DA6F-4AEE-9FCA-B80D8963B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B83EB7-9B32-4A1B-BA28-EEECA3F39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6C73-F668-4047-A89E-FCB071DF2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6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2CDC33A-090A-4513-B8D3-34A2F4B8E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" t="10952" r="1873" b="6428"/>
          <a:stretch/>
        </p:blipFill>
        <p:spPr>
          <a:xfrm>
            <a:off x="2771625" y="1"/>
            <a:ext cx="9802789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9E6835-3700-4986-AEE9-FF01D5002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9" t="10952" r="6286" b="66429"/>
          <a:stretch/>
        </p:blipFill>
        <p:spPr>
          <a:xfrm>
            <a:off x="310242" y="700314"/>
            <a:ext cx="324938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00D1E5E-87F7-46A6-879C-34F31CAD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36" t="14290" r="3302" b="70699"/>
          <a:stretch/>
        </p:blipFill>
        <p:spPr>
          <a:xfrm>
            <a:off x="-166915" y="1181100"/>
            <a:ext cx="4373427" cy="120831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7E2470F-642C-4D3A-9016-F401D74CD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7" t="10371" r="6148" b="7778"/>
          <a:stretch/>
        </p:blipFill>
        <p:spPr>
          <a:xfrm>
            <a:off x="3742738" y="21542"/>
            <a:ext cx="8449262" cy="681491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F3EABAB-A7DA-4DF5-9F45-AF91C53ECCCB}"/>
              </a:ext>
            </a:extLst>
          </p:cNvPr>
          <p:cNvSpPr txBox="1"/>
          <p:nvPr/>
        </p:nvSpPr>
        <p:spPr>
          <a:xfrm>
            <a:off x="452101" y="3678711"/>
            <a:ext cx="351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Dessa bilder finns på </a:t>
            </a:r>
            <a:br>
              <a:rPr lang="sv-SE" dirty="0"/>
            </a:br>
            <a:r>
              <a:rPr lang="sv-SE" dirty="0"/>
              <a:t>SÖS bildspel:</a:t>
            </a:r>
          </a:p>
          <a:p>
            <a:r>
              <a:rPr lang="sv-SE" dirty="0"/>
              <a:t>Sanna QR kod så kommer ni dit: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E58045-F878-4880-B771-81BEDE14F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4" y="4723246"/>
            <a:ext cx="2011827" cy="20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Ahnland</dc:creator>
  <cp:lastModifiedBy>Anna Lindholm Olinder</cp:lastModifiedBy>
  <cp:revision>1</cp:revision>
  <dcterms:created xsi:type="dcterms:W3CDTF">2021-02-11T08:30:09Z</dcterms:created>
  <dcterms:modified xsi:type="dcterms:W3CDTF">2021-04-14T14:15:04Z</dcterms:modified>
</cp:coreProperties>
</file>